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8" r:id="rId1"/>
  </p:sldMasterIdLst>
  <p:sldIdLst>
    <p:sldId id="269" r:id="rId2"/>
    <p:sldId id="257" r:id="rId3"/>
    <p:sldId id="266" r:id="rId4"/>
    <p:sldId id="268" r:id="rId5"/>
    <p:sldId id="267" r:id="rId6"/>
    <p:sldId id="262" r:id="rId7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20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1624-6CFC-4ED4-8B96-91FB798A05AD}" type="datetimeFigureOut">
              <a:rPr lang="zh-HK" altLang="en-US" smtClean="0"/>
              <a:t>21/7/2020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587C-26AC-45E5-975F-406243281586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1624-6CFC-4ED4-8B96-91FB798A05AD}" type="datetimeFigureOut">
              <a:rPr lang="zh-HK" altLang="en-US" smtClean="0"/>
              <a:t>21/7/2020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587C-26AC-45E5-975F-406243281586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1624-6CFC-4ED4-8B96-91FB798A05AD}" type="datetimeFigureOut">
              <a:rPr lang="zh-HK" altLang="en-US" smtClean="0"/>
              <a:t>21/7/2020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587C-26AC-45E5-975F-406243281586}" type="slidenum">
              <a:rPr lang="zh-HK" altLang="en-US" smtClean="0"/>
              <a:t>‹#›</a:t>
            </a:fld>
            <a:endParaRPr lang="zh-HK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1624-6CFC-4ED4-8B96-91FB798A05AD}" type="datetimeFigureOut">
              <a:rPr lang="zh-HK" altLang="en-US" smtClean="0"/>
              <a:t>21/7/2020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587C-26AC-45E5-975F-406243281586}" type="slidenum">
              <a:rPr lang="zh-HK" altLang="en-US" smtClean="0"/>
              <a:t>‹#›</a:t>
            </a:fld>
            <a:endParaRPr lang="zh-HK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1624-6CFC-4ED4-8B96-91FB798A05AD}" type="datetimeFigureOut">
              <a:rPr lang="zh-HK" altLang="en-US" smtClean="0"/>
              <a:t>21/7/2020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587C-26AC-45E5-975F-406243281586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1624-6CFC-4ED4-8B96-91FB798A05AD}" type="datetimeFigureOut">
              <a:rPr lang="zh-HK" altLang="en-US" smtClean="0"/>
              <a:t>21/7/2020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587C-26AC-45E5-975F-406243281586}" type="slidenum">
              <a:rPr lang="zh-HK" altLang="en-US" smtClean="0"/>
              <a:t>‹#›</a:t>
            </a:fld>
            <a:endParaRPr lang="zh-HK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1624-6CFC-4ED4-8B96-91FB798A05AD}" type="datetimeFigureOut">
              <a:rPr lang="zh-HK" altLang="en-US" smtClean="0"/>
              <a:t>21/7/2020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587C-26AC-45E5-975F-406243281586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1624-6CFC-4ED4-8B96-91FB798A05AD}" type="datetimeFigureOut">
              <a:rPr lang="zh-HK" altLang="en-US" smtClean="0"/>
              <a:t>21/7/2020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587C-26AC-45E5-975F-406243281586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1624-6CFC-4ED4-8B96-91FB798A05AD}" type="datetimeFigureOut">
              <a:rPr lang="zh-HK" altLang="en-US" smtClean="0"/>
              <a:t>21/7/2020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587C-26AC-45E5-975F-406243281586}" type="slidenum">
              <a:rPr lang="zh-HK" altLang="en-US" smtClean="0"/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1624-6CFC-4ED4-8B96-91FB798A05AD}" type="datetimeFigureOut">
              <a:rPr lang="zh-HK" altLang="en-US" smtClean="0"/>
              <a:t>21/7/2020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587C-26AC-45E5-975F-406243281586}" type="slidenum">
              <a:rPr lang="zh-HK" altLang="en-US" smtClean="0"/>
              <a:t>‹#›</a:t>
            </a:fld>
            <a:endParaRPr lang="zh-HK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B1624-6CFC-4ED4-8B96-91FB798A05AD}" type="datetimeFigureOut">
              <a:rPr lang="zh-HK" altLang="en-US" smtClean="0"/>
              <a:t>21/7/2020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E587C-26AC-45E5-975F-406243281586}" type="slidenum">
              <a:rPr lang="zh-HK" altLang="en-US" smtClean="0"/>
              <a:t>‹#›</a:t>
            </a:fld>
            <a:endParaRPr lang="zh-HK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1EB1624-6CFC-4ED4-8B96-91FB798A05AD}" type="datetimeFigureOut">
              <a:rPr lang="zh-HK" altLang="en-US" smtClean="0"/>
              <a:t>21/7/2020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27E587C-26AC-45E5-975F-406243281586}" type="slidenum">
              <a:rPr lang="zh-HK" altLang="en-US" smtClean="0"/>
              <a:t>‹#›</a:t>
            </a:fld>
            <a:endParaRPr lang="zh-HK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8800" dirty="0" smtClean="0"/>
              <a:t>          自律守規</a:t>
            </a:r>
            <a:endParaRPr lang="en-US" altLang="zh-TW" sz="8800" dirty="0" smtClean="0"/>
          </a:p>
          <a:p>
            <a:pPr marL="0" indent="0">
              <a:buNone/>
            </a:pPr>
            <a:r>
              <a:rPr lang="en-US" altLang="zh-HK" sz="8800" dirty="0"/>
              <a:t> </a:t>
            </a:r>
            <a:r>
              <a:rPr lang="en-US" altLang="zh-HK" sz="8800" dirty="0" smtClean="0"/>
              <a:t>          </a:t>
            </a:r>
            <a:endParaRPr lang="zh-HK" altLang="en-US" sz="8800" dirty="0"/>
          </a:p>
        </p:txBody>
      </p:sp>
      <p:pic>
        <p:nvPicPr>
          <p:cNvPr id="1026" name="Picture 2" descr="C:\Users\scps-003\AppData\Local\Microsoft\Windows\INetCache\IE\ZS7WAFXX\rules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619" y="4158671"/>
            <a:ext cx="3461162" cy="230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500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854" y="2040653"/>
            <a:ext cx="2961249" cy="29612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3573" y="1948372"/>
            <a:ext cx="3145809" cy="314580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3890" y="5939432"/>
            <a:ext cx="10058400" cy="4023360"/>
          </a:xfrm>
        </p:spPr>
        <p:txBody>
          <a:bodyPr/>
          <a:lstStyle/>
          <a:p>
            <a:r>
              <a:rPr lang="zh-TW" altLang="en-US" dirty="0" smtClean="0"/>
              <a:t>                    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1427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791" y="2553427"/>
            <a:ext cx="1909691" cy="18231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733" y="1892102"/>
            <a:ext cx="3145809" cy="314580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3890" y="5939432"/>
            <a:ext cx="10058400" cy="4023360"/>
          </a:xfrm>
        </p:spPr>
        <p:txBody>
          <a:bodyPr/>
          <a:lstStyle/>
          <a:p>
            <a:r>
              <a:rPr lang="zh-TW" altLang="en-US" dirty="0" smtClean="0"/>
              <a:t>                    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995996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041" y="1545745"/>
            <a:ext cx="2857793" cy="38103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034" y="1878036"/>
            <a:ext cx="3145809" cy="314580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3890" y="5939432"/>
            <a:ext cx="10058400" cy="4023360"/>
          </a:xfrm>
        </p:spPr>
        <p:txBody>
          <a:bodyPr/>
          <a:lstStyle/>
          <a:p>
            <a:r>
              <a:rPr lang="zh-TW" altLang="en-US" dirty="0" smtClean="0"/>
              <a:t>                    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010169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464" y="2264898"/>
            <a:ext cx="2591036" cy="30056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185" y="2264898"/>
            <a:ext cx="3145809" cy="314580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3890" y="5939432"/>
            <a:ext cx="10058400" cy="4023360"/>
          </a:xfrm>
        </p:spPr>
        <p:txBody>
          <a:bodyPr/>
          <a:lstStyle/>
          <a:p>
            <a:r>
              <a:rPr lang="zh-TW" altLang="en-US" dirty="0" smtClean="0"/>
              <a:t>                    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969949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610" y="2263192"/>
            <a:ext cx="2082018" cy="19779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86" y="1833992"/>
            <a:ext cx="3145809" cy="314580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3890" y="5939432"/>
            <a:ext cx="10058400" cy="4023360"/>
          </a:xfrm>
        </p:spPr>
        <p:txBody>
          <a:bodyPr/>
          <a:lstStyle/>
          <a:p>
            <a:r>
              <a:rPr lang="zh-TW" altLang="en-US" dirty="0" smtClean="0"/>
              <a:t>                    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8656187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BC69C2E4A683429F0CE45613959613" ma:contentTypeVersion="1" ma:contentTypeDescription="Create a new document." ma:contentTypeScope="" ma:versionID="7fea3cd6bb55f357287b6d5a2a60a2e1">
  <xsd:schema xmlns:xsd="http://www.w3.org/2001/XMLSchema" xmlns:xs="http://www.w3.org/2001/XMLSchema" xmlns:p="http://schemas.microsoft.com/office/2006/metadata/properties" xmlns:ns2="3ccbbd28-599d-48f0-8deb-b2a1bc3f350b" targetNamespace="http://schemas.microsoft.com/office/2006/metadata/properties" ma:root="true" ma:fieldsID="5642d717a70a2432387f147171cedb0b" ns2:_="">
    <xsd:import namespace="3ccbbd28-599d-48f0-8deb-b2a1bc3f35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cbbd28-599d-48f0-8deb-b2a1bc3f35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36C73A4-A21A-4605-8AF8-A9BBEA754CFB}"/>
</file>

<file path=customXml/itemProps2.xml><?xml version="1.0" encoding="utf-8"?>
<ds:datastoreItem xmlns:ds="http://schemas.openxmlformats.org/officeDocument/2006/customXml" ds:itemID="{DCC81668-39A7-4903-834F-BAC282F23CEA}"/>
</file>

<file path=customXml/itemProps3.xml><?xml version="1.0" encoding="utf-8"?>
<ds:datastoreItem xmlns:ds="http://schemas.openxmlformats.org/officeDocument/2006/customXml" ds:itemID="{C4A32D5E-99B5-46B3-9B71-F0AA1584E223}"/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</TotalTime>
  <Words>10</Words>
  <Application>Microsoft Office PowerPoint</Application>
  <PresentationFormat>寬螢幕</PresentationFormat>
  <Paragraphs>7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0" baseType="lpstr">
      <vt:lpstr>標楷體</vt:lpstr>
      <vt:lpstr>Candara</vt:lpstr>
      <vt:lpstr>Symbol</vt:lpstr>
      <vt:lpstr>波形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Queenie Kwok</dc:creator>
  <cp:lastModifiedBy>KWOK, Yee-ling</cp:lastModifiedBy>
  <cp:revision>8</cp:revision>
  <dcterms:created xsi:type="dcterms:W3CDTF">2020-06-04T07:03:06Z</dcterms:created>
  <dcterms:modified xsi:type="dcterms:W3CDTF">2020-07-21T01:49:09Z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0x01010054BC69C2E4A683429F0CE45613959613</vt:lpwstr>
  </property>
</Properties>
</file>